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90" d="100"/>
          <a:sy n="90" d="100"/>
        </p:scale>
        <p:origin x="9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49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47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89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65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59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73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74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60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77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9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93D34-11AC-4A29-83BA-A6202893C5A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D4462-8EF2-4AC3-B626-84BACF9DC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57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632C87F-C98B-40EF-A483-35AE169A07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00" t="24296" r="24834" b="10815"/>
          <a:stretch/>
        </p:blipFill>
        <p:spPr>
          <a:xfrm>
            <a:off x="1" y="0"/>
            <a:ext cx="9905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917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Haralambous, Antony  (BFC-AKI-PMS-TDS-Clk01)</dc:creator>
  <cp:lastModifiedBy>Paul McCool</cp:lastModifiedBy>
  <cp:revision>1</cp:revision>
  <dcterms:created xsi:type="dcterms:W3CDTF">2021-12-06T05:50:24Z</dcterms:created>
  <dcterms:modified xsi:type="dcterms:W3CDTF">2021-12-06T08:37:43Z</dcterms:modified>
</cp:coreProperties>
</file>